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65" r:id="rId2"/>
    <p:sldId id="257" r:id="rId3"/>
    <p:sldId id="262" r:id="rId4"/>
    <p:sldId id="263" r:id="rId5"/>
    <p:sldId id="264" r:id="rId6"/>
    <p:sldId id="266" r:id="rId7"/>
    <p:sldId id="267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5D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2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żbieta Bonowicz" userId="cfc998cfed3c7d9a" providerId="LiveId" clId="{6C1F8D16-A1FB-43E2-ACD7-8DE1840273D8}"/>
    <pc:docChg chg="undo redo custSel addSld modSld sldOrd">
      <pc:chgData name="Elżbieta Bonowicz" userId="cfc998cfed3c7d9a" providerId="LiveId" clId="{6C1F8D16-A1FB-43E2-ACD7-8DE1840273D8}" dt="2022-03-26T15:53:23.577" v="134" actId="1076"/>
      <pc:docMkLst>
        <pc:docMk/>
      </pc:docMkLst>
      <pc:sldChg chg="addSp delSp modSp mod modClrScheme chgLayout">
        <pc:chgData name="Elżbieta Bonowicz" userId="cfc998cfed3c7d9a" providerId="LiveId" clId="{6C1F8D16-A1FB-43E2-ACD7-8DE1840273D8}" dt="2022-03-26T15:46:32.265" v="79" actId="5793"/>
        <pc:sldMkLst>
          <pc:docMk/>
          <pc:sldMk cId="2241269828" sldId="257"/>
        </pc:sldMkLst>
        <pc:spChg chg="add del mod ord">
          <ac:chgData name="Elżbieta Bonowicz" userId="cfc998cfed3c7d9a" providerId="LiveId" clId="{6C1F8D16-A1FB-43E2-ACD7-8DE1840273D8}" dt="2022-03-26T15:45:54.429" v="72" actId="21"/>
          <ac:spMkLst>
            <pc:docMk/>
            <pc:sldMk cId="2241269828" sldId="257"/>
            <ac:spMk id="4" creationId="{43877561-7321-45FC-8642-E6BAF5CF5555}"/>
          </ac:spMkLst>
        </pc:spChg>
        <pc:spChg chg="add mod ord">
          <ac:chgData name="Elżbieta Bonowicz" userId="cfc998cfed3c7d9a" providerId="LiveId" clId="{6C1F8D16-A1FB-43E2-ACD7-8DE1840273D8}" dt="2022-03-26T15:46:32.265" v="79" actId="5793"/>
          <ac:spMkLst>
            <pc:docMk/>
            <pc:sldMk cId="2241269828" sldId="257"/>
            <ac:spMk id="5" creationId="{1225FE77-1866-44A7-9950-8B48163A2020}"/>
          </ac:spMkLst>
        </pc:spChg>
        <pc:picChg chg="add mod">
          <ac:chgData name="Elżbieta Bonowicz" userId="cfc998cfed3c7d9a" providerId="LiveId" clId="{6C1F8D16-A1FB-43E2-ACD7-8DE1840273D8}" dt="2022-03-26T15:46:14.733" v="74" actId="1076"/>
          <ac:picMkLst>
            <pc:docMk/>
            <pc:sldMk cId="2241269828" sldId="257"/>
            <ac:picMk id="3" creationId="{B3242D92-168F-42F9-B9E4-F3BDC8EB4F67}"/>
          </ac:picMkLst>
        </pc:picChg>
      </pc:sldChg>
      <pc:sldChg chg="addSp delSp modSp mod modClrScheme chgLayout">
        <pc:chgData name="Elżbieta Bonowicz" userId="cfc998cfed3c7d9a" providerId="LiveId" clId="{6C1F8D16-A1FB-43E2-ACD7-8DE1840273D8}" dt="2022-03-26T15:48:10.301" v="91" actId="255"/>
        <pc:sldMkLst>
          <pc:docMk/>
          <pc:sldMk cId="518215991" sldId="262"/>
        </pc:sldMkLst>
        <pc:spChg chg="add del mod ord">
          <ac:chgData name="Elżbieta Bonowicz" userId="cfc998cfed3c7d9a" providerId="LiveId" clId="{6C1F8D16-A1FB-43E2-ACD7-8DE1840273D8}" dt="2022-03-26T15:47:10.168" v="83" actId="21"/>
          <ac:spMkLst>
            <pc:docMk/>
            <pc:sldMk cId="518215991" sldId="262"/>
            <ac:spMk id="7" creationId="{3C3298A1-E9EE-4F08-AE60-4352BB5AB726}"/>
          </ac:spMkLst>
        </pc:spChg>
        <pc:spChg chg="add del mod ord">
          <ac:chgData name="Elżbieta Bonowicz" userId="cfc998cfed3c7d9a" providerId="LiveId" clId="{6C1F8D16-A1FB-43E2-ACD7-8DE1840273D8}" dt="2022-03-26T15:47:17.233" v="84" actId="21"/>
          <ac:spMkLst>
            <pc:docMk/>
            <pc:sldMk cId="518215991" sldId="262"/>
            <ac:spMk id="8" creationId="{976E45DD-1D48-48D5-91AE-1A185FBA1824}"/>
          </ac:spMkLst>
        </pc:spChg>
        <pc:spChg chg="add mod ord">
          <ac:chgData name="Elżbieta Bonowicz" userId="cfc998cfed3c7d9a" providerId="LiveId" clId="{6C1F8D16-A1FB-43E2-ACD7-8DE1840273D8}" dt="2022-03-26T15:48:10.301" v="91" actId="255"/>
          <ac:spMkLst>
            <pc:docMk/>
            <pc:sldMk cId="518215991" sldId="262"/>
            <ac:spMk id="9" creationId="{E713177A-A2B9-4844-9261-0C6A3AEB7EA2}"/>
          </ac:spMkLst>
        </pc:spChg>
        <pc:picChg chg="add del mod">
          <ac:chgData name="Elżbieta Bonowicz" userId="cfc998cfed3c7d9a" providerId="LiveId" clId="{6C1F8D16-A1FB-43E2-ACD7-8DE1840273D8}" dt="2022-03-26T15:46:46.847" v="81" actId="21"/>
          <ac:picMkLst>
            <pc:docMk/>
            <pc:sldMk cId="518215991" sldId="262"/>
            <ac:picMk id="4" creationId="{C15F8652-CFD6-4BAC-9BE7-C22302313E43}"/>
          </ac:picMkLst>
        </pc:picChg>
        <pc:picChg chg="add mod">
          <ac:chgData name="Elżbieta Bonowicz" userId="cfc998cfed3c7d9a" providerId="LiveId" clId="{6C1F8D16-A1FB-43E2-ACD7-8DE1840273D8}" dt="2022-03-26T15:46:44.604" v="80" actId="1076"/>
          <ac:picMkLst>
            <pc:docMk/>
            <pc:sldMk cId="518215991" sldId="262"/>
            <ac:picMk id="6" creationId="{5C26A34A-231F-4B88-B380-3413AEF569A7}"/>
          </ac:picMkLst>
        </pc:picChg>
      </pc:sldChg>
      <pc:sldChg chg="addSp delSp modSp mod modClrScheme chgLayout">
        <pc:chgData name="Elżbieta Bonowicz" userId="cfc998cfed3c7d9a" providerId="LiveId" clId="{6C1F8D16-A1FB-43E2-ACD7-8DE1840273D8}" dt="2022-03-26T15:50:21.651" v="107" actId="1076"/>
        <pc:sldMkLst>
          <pc:docMk/>
          <pc:sldMk cId="3172745189" sldId="263"/>
        </pc:sldMkLst>
        <pc:spChg chg="add del mod ord">
          <ac:chgData name="Elżbieta Bonowicz" userId="cfc998cfed3c7d9a" providerId="LiveId" clId="{6C1F8D16-A1FB-43E2-ACD7-8DE1840273D8}" dt="2022-03-26T15:49:09.954" v="97" actId="21"/>
          <ac:spMkLst>
            <pc:docMk/>
            <pc:sldMk cId="3172745189" sldId="263"/>
            <ac:spMk id="4" creationId="{667DFF8F-373F-4F74-A5A4-AB1C4C979D9E}"/>
          </ac:spMkLst>
        </pc:spChg>
        <pc:spChg chg="add mod ord">
          <ac:chgData name="Elżbieta Bonowicz" userId="cfc998cfed3c7d9a" providerId="LiveId" clId="{6C1F8D16-A1FB-43E2-ACD7-8DE1840273D8}" dt="2022-03-26T15:49:44.507" v="101"/>
          <ac:spMkLst>
            <pc:docMk/>
            <pc:sldMk cId="3172745189" sldId="263"/>
            <ac:spMk id="5" creationId="{F9CE7BDC-1E15-467D-9F0B-708A2E291FA0}"/>
          </ac:spMkLst>
        </pc:spChg>
        <pc:picChg chg="add mod">
          <ac:chgData name="Elżbieta Bonowicz" userId="cfc998cfed3c7d9a" providerId="LiveId" clId="{6C1F8D16-A1FB-43E2-ACD7-8DE1840273D8}" dt="2022-03-26T15:50:21.651" v="107" actId="1076"/>
          <ac:picMkLst>
            <pc:docMk/>
            <pc:sldMk cId="3172745189" sldId="263"/>
            <ac:picMk id="3" creationId="{EA17A875-00B4-41A9-A8E0-9F76E3FB1AA4}"/>
          </ac:picMkLst>
        </pc:picChg>
      </pc:sldChg>
      <pc:sldChg chg="addSp delSp modSp mod modClrScheme chgLayout">
        <pc:chgData name="Elżbieta Bonowicz" userId="cfc998cfed3c7d9a" providerId="LiveId" clId="{6C1F8D16-A1FB-43E2-ACD7-8DE1840273D8}" dt="2022-03-26T15:50:55.069" v="112" actId="21"/>
        <pc:sldMkLst>
          <pc:docMk/>
          <pc:sldMk cId="994820841" sldId="264"/>
        </pc:sldMkLst>
        <pc:spChg chg="add del mod ord">
          <ac:chgData name="Elżbieta Bonowicz" userId="cfc998cfed3c7d9a" providerId="LiveId" clId="{6C1F8D16-A1FB-43E2-ACD7-8DE1840273D8}" dt="2022-03-26T15:50:55.069" v="112" actId="21"/>
          <ac:spMkLst>
            <pc:docMk/>
            <pc:sldMk cId="994820841" sldId="264"/>
            <ac:spMk id="6" creationId="{D3FC2A13-C801-4EA5-8169-A82A9BFCB3EA}"/>
          </ac:spMkLst>
        </pc:spChg>
        <pc:spChg chg="add mod ord">
          <ac:chgData name="Elżbieta Bonowicz" userId="cfc998cfed3c7d9a" providerId="LiveId" clId="{6C1F8D16-A1FB-43E2-ACD7-8DE1840273D8}" dt="2022-03-26T15:50:48.269" v="111"/>
          <ac:spMkLst>
            <pc:docMk/>
            <pc:sldMk cId="994820841" sldId="264"/>
            <ac:spMk id="7" creationId="{08509B13-094B-4825-8231-CFF9B1AD64C4}"/>
          </ac:spMkLst>
        </pc:spChg>
        <pc:picChg chg="add del mod">
          <ac:chgData name="Elżbieta Bonowicz" userId="cfc998cfed3c7d9a" providerId="LiveId" clId="{6C1F8D16-A1FB-43E2-ACD7-8DE1840273D8}" dt="2022-03-26T15:49:55.643" v="103" actId="21"/>
          <ac:picMkLst>
            <pc:docMk/>
            <pc:sldMk cId="994820841" sldId="264"/>
            <ac:picMk id="3" creationId="{AEF9F911-0627-40E1-B67C-45796D25CDD0}"/>
          </ac:picMkLst>
        </pc:picChg>
        <pc:picChg chg="add mod">
          <ac:chgData name="Elżbieta Bonowicz" userId="cfc998cfed3c7d9a" providerId="LiveId" clId="{6C1F8D16-A1FB-43E2-ACD7-8DE1840273D8}" dt="2022-03-26T15:50:16.141" v="106" actId="1076"/>
          <ac:picMkLst>
            <pc:docMk/>
            <pc:sldMk cId="994820841" sldId="264"/>
            <ac:picMk id="5" creationId="{F76184D5-CA3E-4482-8A77-5932FF7E4DA2}"/>
          </ac:picMkLst>
        </pc:picChg>
      </pc:sldChg>
      <pc:sldChg chg="addSp delSp modSp mod ord modClrScheme chgLayout">
        <pc:chgData name="Elżbieta Bonowicz" userId="cfc998cfed3c7d9a" providerId="LiveId" clId="{6C1F8D16-A1FB-43E2-ACD7-8DE1840273D8}" dt="2022-03-26T15:45:07.963" v="63" actId="21"/>
        <pc:sldMkLst>
          <pc:docMk/>
          <pc:sldMk cId="2699104182" sldId="265"/>
        </pc:sldMkLst>
        <pc:spChg chg="add del mod">
          <ac:chgData name="Elżbieta Bonowicz" userId="cfc998cfed3c7d9a" providerId="LiveId" clId="{6C1F8D16-A1FB-43E2-ACD7-8DE1840273D8}" dt="2022-03-26T15:41:55.626" v="26" actId="22"/>
          <ac:spMkLst>
            <pc:docMk/>
            <pc:sldMk cId="2699104182" sldId="265"/>
            <ac:spMk id="8" creationId="{4EEFC96D-6E3F-4F4D-B4EE-C903FF68CE48}"/>
          </ac:spMkLst>
        </pc:spChg>
        <pc:spChg chg="add del">
          <ac:chgData name="Elżbieta Bonowicz" userId="cfc998cfed3c7d9a" providerId="LiveId" clId="{6C1F8D16-A1FB-43E2-ACD7-8DE1840273D8}" dt="2022-03-26T15:42:09.918" v="28" actId="22"/>
          <ac:spMkLst>
            <pc:docMk/>
            <pc:sldMk cId="2699104182" sldId="265"/>
            <ac:spMk id="10" creationId="{1166504B-74BB-4128-A9D2-F26DF52D8E86}"/>
          </ac:spMkLst>
        </pc:spChg>
        <pc:spChg chg="add del mod ord">
          <ac:chgData name="Elżbieta Bonowicz" userId="cfc998cfed3c7d9a" providerId="LiveId" clId="{6C1F8D16-A1FB-43E2-ACD7-8DE1840273D8}" dt="2022-03-26T15:42:28.959" v="30" actId="700"/>
          <ac:spMkLst>
            <pc:docMk/>
            <pc:sldMk cId="2699104182" sldId="265"/>
            <ac:spMk id="11" creationId="{B805663A-2550-4ABA-B1CD-E5B4AB05B1C2}"/>
          </ac:spMkLst>
        </pc:spChg>
        <pc:spChg chg="add del mod ord">
          <ac:chgData name="Elżbieta Bonowicz" userId="cfc998cfed3c7d9a" providerId="LiveId" clId="{6C1F8D16-A1FB-43E2-ACD7-8DE1840273D8}" dt="2022-03-26T15:43:48.482" v="50" actId="700"/>
          <ac:spMkLst>
            <pc:docMk/>
            <pc:sldMk cId="2699104182" sldId="265"/>
            <ac:spMk id="12" creationId="{5BDEE930-5E9F-4904-B842-B2EAF222F93D}"/>
          </ac:spMkLst>
        </pc:spChg>
        <pc:spChg chg="add del mod ord">
          <ac:chgData name="Elżbieta Bonowicz" userId="cfc998cfed3c7d9a" providerId="LiveId" clId="{6C1F8D16-A1FB-43E2-ACD7-8DE1840273D8}" dt="2022-03-26T15:43:48.482" v="50" actId="700"/>
          <ac:spMkLst>
            <pc:docMk/>
            <pc:sldMk cId="2699104182" sldId="265"/>
            <ac:spMk id="13" creationId="{FC09C2F1-D37E-41FF-8FD5-9971EC05BB36}"/>
          </ac:spMkLst>
        </pc:spChg>
        <pc:spChg chg="add del mod ord">
          <ac:chgData name="Elżbieta Bonowicz" userId="cfc998cfed3c7d9a" providerId="LiveId" clId="{6C1F8D16-A1FB-43E2-ACD7-8DE1840273D8}" dt="2022-03-26T15:43:48.482" v="50" actId="700"/>
          <ac:spMkLst>
            <pc:docMk/>
            <pc:sldMk cId="2699104182" sldId="265"/>
            <ac:spMk id="14" creationId="{6172D692-67B8-40C8-A785-A3B13B0D42F8}"/>
          </ac:spMkLst>
        </pc:spChg>
        <pc:spChg chg="add del mod ord">
          <ac:chgData name="Elżbieta Bonowicz" userId="cfc998cfed3c7d9a" providerId="LiveId" clId="{6C1F8D16-A1FB-43E2-ACD7-8DE1840273D8}" dt="2022-03-26T15:44:19.073" v="56" actId="700"/>
          <ac:spMkLst>
            <pc:docMk/>
            <pc:sldMk cId="2699104182" sldId="265"/>
            <ac:spMk id="15" creationId="{C924D82B-7C9B-47C6-A541-3C119340E8A1}"/>
          </ac:spMkLst>
        </pc:spChg>
        <pc:spChg chg="add del mod ord">
          <ac:chgData name="Elżbieta Bonowicz" userId="cfc998cfed3c7d9a" providerId="LiveId" clId="{6C1F8D16-A1FB-43E2-ACD7-8DE1840273D8}" dt="2022-03-26T15:44:19.073" v="56" actId="700"/>
          <ac:spMkLst>
            <pc:docMk/>
            <pc:sldMk cId="2699104182" sldId="265"/>
            <ac:spMk id="16" creationId="{FFE4C1FF-E17D-4C6B-B9FF-3A927C9AAC17}"/>
          </ac:spMkLst>
        </pc:spChg>
        <pc:spChg chg="add del mod ord">
          <ac:chgData name="Elżbieta Bonowicz" userId="cfc998cfed3c7d9a" providerId="LiveId" clId="{6C1F8D16-A1FB-43E2-ACD7-8DE1840273D8}" dt="2022-03-26T15:44:19.073" v="56" actId="700"/>
          <ac:spMkLst>
            <pc:docMk/>
            <pc:sldMk cId="2699104182" sldId="265"/>
            <ac:spMk id="17" creationId="{C4B27F8A-DEF4-4079-AC5A-6BD368D715B7}"/>
          </ac:spMkLst>
        </pc:spChg>
        <pc:spChg chg="add del mod ord">
          <ac:chgData name="Elżbieta Bonowicz" userId="cfc998cfed3c7d9a" providerId="LiveId" clId="{6C1F8D16-A1FB-43E2-ACD7-8DE1840273D8}" dt="2022-03-26T15:45:07.963" v="63" actId="21"/>
          <ac:spMkLst>
            <pc:docMk/>
            <pc:sldMk cId="2699104182" sldId="265"/>
            <ac:spMk id="19" creationId="{D214C978-030F-4061-A324-5EB933C306D2}"/>
          </ac:spMkLst>
        </pc:spChg>
        <pc:spChg chg="add mod ord">
          <ac:chgData name="Elżbieta Bonowicz" userId="cfc998cfed3c7d9a" providerId="LiveId" clId="{6C1F8D16-A1FB-43E2-ACD7-8DE1840273D8}" dt="2022-03-26T15:45:01.744" v="61"/>
          <ac:spMkLst>
            <pc:docMk/>
            <pc:sldMk cId="2699104182" sldId="265"/>
            <ac:spMk id="20" creationId="{EB75E84B-24DD-4F3A-A9D5-202819A2363F}"/>
          </ac:spMkLst>
        </pc:spChg>
        <pc:picChg chg="add del mod">
          <ac:chgData name="Elżbieta Bonowicz" userId="cfc998cfed3c7d9a" providerId="LiveId" clId="{6C1F8D16-A1FB-43E2-ACD7-8DE1840273D8}" dt="2022-03-26T15:45:05.374" v="62" actId="21"/>
          <ac:picMkLst>
            <pc:docMk/>
            <pc:sldMk cId="2699104182" sldId="265"/>
            <ac:picMk id="4" creationId="{519C06FE-5A8E-4A36-BCF9-1CAB28A9C863}"/>
          </ac:picMkLst>
        </pc:picChg>
        <pc:picChg chg="add mod">
          <ac:chgData name="Elżbieta Bonowicz" userId="cfc998cfed3c7d9a" providerId="LiveId" clId="{6C1F8D16-A1FB-43E2-ACD7-8DE1840273D8}" dt="2022-03-26T15:43:40.550" v="48" actId="1076"/>
          <ac:picMkLst>
            <pc:docMk/>
            <pc:sldMk cId="2699104182" sldId="265"/>
            <ac:picMk id="6" creationId="{BB127758-7EF6-4297-9F70-BAED313FD63C}"/>
          </ac:picMkLst>
        </pc:picChg>
        <pc:picChg chg="add del">
          <ac:chgData name="Elżbieta Bonowicz" userId="cfc998cfed3c7d9a" providerId="LiveId" clId="{6C1F8D16-A1FB-43E2-ACD7-8DE1840273D8}" dt="2022-03-26T15:44:14.400" v="54"/>
          <ac:picMkLst>
            <pc:docMk/>
            <pc:sldMk cId="2699104182" sldId="265"/>
            <ac:picMk id="18" creationId="{06E50315-0F1F-4BE5-91BF-DBB3EFF2B83E}"/>
          </ac:picMkLst>
        </pc:picChg>
      </pc:sldChg>
      <pc:sldChg chg="addSp delSp modSp add mod modClrScheme chgLayout">
        <pc:chgData name="Elżbieta Bonowicz" userId="cfc998cfed3c7d9a" providerId="LiveId" clId="{6C1F8D16-A1FB-43E2-ACD7-8DE1840273D8}" dt="2022-03-26T15:51:54.821" v="123"/>
        <pc:sldMkLst>
          <pc:docMk/>
          <pc:sldMk cId="3728906915" sldId="266"/>
        </pc:sldMkLst>
        <pc:spChg chg="add del mod ord">
          <ac:chgData name="Elżbieta Bonowicz" userId="cfc998cfed3c7d9a" providerId="LiveId" clId="{6C1F8D16-A1FB-43E2-ACD7-8DE1840273D8}" dt="2022-03-26T15:51:23.618" v="118" actId="21"/>
          <ac:spMkLst>
            <pc:docMk/>
            <pc:sldMk cId="3728906915" sldId="266"/>
            <ac:spMk id="5" creationId="{8F599C97-900E-4122-9E7B-40AB190FACF0}"/>
          </ac:spMkLst>
        </pc:spChg>
        <pc:spChg chg="add mod ord">
          <ac:chgData name="Elżbieta Bonowicz" userId="cfc998cfed3c7d9a" providerId="LiveId" clId="{6C1F8D16-A1FB-43E2-ACD7-8DE1840273D8}" dt="2022-03-26T15:51:54.821" v="123"/>
          <ac:spMkLst>
            <pc:docMk/>
            <pc:sldMk cId="3728906915" sldId="266"/>
            <ac:spMk id="6" creationId="{2FD3ABF5-52B5-4554-A47F-76EB99AB029D}"/>
          </ac:spMkLst>
        </pc:spChg>
        <pc:picChg chg="add mod">
          <ac:chgData name="Elżbieta Bonowicz" userId="cfc998cfed3c7d9a" providerId="LiveId" clId="{6C1F8D16-A1FB-43E2-ACD7-8DE1840273D8}" dt="2022-03-26T15:51:10.142" v="116" actId="14100"/>
          <ac:picMkLst>
            <pc:docMk/>
            <pc:sldMk cId="3728906915" sldId="266"/>
            <ac:picMk id="4" creationId="{AA561CF5-CFB0-4BC0-B15F-324FCCA9FC7E}"/>
          </ac:picMkLst>
        </pc:picChg>
      </pc:sldChg>
      <pc:sldChg chg="addSp delSp modSp add mod">
        <pc:chgData name="Elżbieta Bonowicz" userId="cfc998cfed3c7d9a" providerId="LiveId" clId="{6C1F8D16-A1FB-43E2-ACD7-8DE1840273D8}" dt="2022-03-26T15:53:23.577" v="134" actId="1076"/>
        <pc:sldMkLst>
          <pc:docMk/>
          <pc:sldMk cId="2612396809" sldId="267"/>
        </pc:sldMkLst>
        <pc:spChg chg="add del mod">
          <ac:chgData name="Elżbieta Bonowicz" userId="cfc998cfed3c7d9a" providerId="LiveId" clId="{6C1F8D16-A1FB-43E2-ACD7-8DE1840273D8}" dt="2022-03-26T15:52:53.091" v="128" actId="21"/>
          <ac:spMkLst>
            <pc:docMk/>
            <pc:sldMk cId="2612396809" sldId="267"/>
            <ac:spMk id="5" creationId="{61438505-BB5F-4786-8DC4-AA0D225E46EF}"/>
          </ac:spMkLst>
        </pc:spChg>
        <pc:spChg chg="del">
          <ac:chgData name="Elżbieta Bonowicz" userId="cfc998cfed3c7d9a" providerId="LiveId" clId="{6C1F8D16-A1FB-43E2-ACD7-8DE1840273D8}" dt="2022-03-26T15:52:45.473" v="126" actId="21"/>
          <ac:spMkLst>
            <pc:docMk/>
            <pc:sldMk cId="2612396809" sldId="267"/>
            <ac:spMk id="6" creationId="{2FD3ABF5-52B5-4554-A47F-76EB99AB029D}"/>
          </ac:spMkLst>
        </pc:spChg>
        <pc:picChg chg="del">
          <ac:chgData name="Elżbieta Bonowicz" userId="cfc998cfed3c7d9a" providerId="LiveId" clId="{6C1F8D16-A1FB-43E2-ACD7-8DE1840273D8}" dt="2022-03-26T15:52:37.836" v="125" actId="21"/>
          <ac:picMkLst>
            <pc:docMk/>
            <pc:sldMk cId="2612396809" sldId="267"/>
            <ac:picMk id="4" creationId="{AA561CF5-CFB0-4BC0-B15F-324FCCA9FC7E}"/>
          </ac:picMkLst>
        </pc:picChg>
        <pc:picChg chg="add mod">
          <ac:chgData name="Elżbieta Bonowicz" userId="cfc998cfed3c7d9a" providerId="LiveId" clId="{6C1F8D16-A1FB-43E2-ACD7-8DE1840273D8}" dt="2022-03-26T15:53:23.577" v="134" actId="1076"/>
          <ac:picMkLst>
            <pc:docMk/>
            <pc:sldMk cId="2612396809" sldId="267"/>
            <ac:picMk id="8" creationId="{5C8C3AB2-0FB7-47A3-B289-F0AB189F8B9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8303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87589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657854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90182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94558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493213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858242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48380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64983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55645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99441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60378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38427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22322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33030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15796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dirty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742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65FD6D6-DED4-45D0-9EAC-3881530DB494}" type="datetimeFigureOut">
              <a:rPr lang="fr-FR" smtClean="0"/>
              <a:t>26/03/2022</a:t>
            </a:fld>
            <a:endParaRPr lang="fr-F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03D2F6-93C4-4F6A-A9C2-2B65AE93ED08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4558822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BF7C18-DFE5-40B0-A77B-78315913225A}"/>
              </a:ext>
            </a:extLst>
          </p:cNvPr>
          <p:cNvSpPr txBox="1"/>
          <p:nvPr/>
        </p:nvSpPr>
        <p:spPr>
          <a:xfrm>
            <a:off x="0" y="1587500"/>
            <a:ext cx="1205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375D49"/>
                </a:solidFill>
              </a:rPr>
              <a:t>.</a:t>
            </a:r>
            <a:endParaRPr lang="fr-FR" sz="3600" dirty="0">
              <a:solidFill>
                <a:srgbClr val="375D49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B127758-7EF6-4297-9F70-BAED313FD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632" y="235603"/>
            <a:ext cx="7997063" cy="5526651"/>
          </a:xfrm>
          <a:prstGeom prst="rect">
            <a:avLst/>
          </a:prstGeom>
        </p:spPr>
      </p:pic>
      <p:sp>
        <p:nvSpPr>
          <p:cNvPr id="20" name="Symbol zastępczy tekstu 19">
            <a:extLst>
              <a:ext uri="{FF2B5EF4-FFF2-40B4-BE49-F238E27FC236}">
                <a16:creationId xmlns:a16="http://schemas.microsoft.com/office/drawing/2014/main" id="{EB75E84B-24DD-4F3A-A9D5-202819A236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5762254"/>
            <a:ext cx="8825659" cy="1095746"/>
          </a:xfrm>
        </p:spPr>
        <p:txBody>
          <a:bodyPr/>
          <a:lstStyle/>
          <a:p>
            <a:r>
              <a:rPr lang="fr-FR" dirty="0"/>
              <a:t>1.	Monsieur le directeur, serait-il possible que je vous apporte mon rapport demain matin. ? Je suis débordé par le travail.</a:t>
            </a:r>
          </a:p>
        </p:txBody>
      </p:sp>
    </p:spTree>
    <p:extLst>
      <p:ext uri="{BB962C8B-B14F-4D97-AF65-F5344CB8AC3E}">
        <p14:creationId xmlns:p14="http://schemas.microsoft.com/office/powerpoint/2010/main" val="2699104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B3242D92-168F-42F9-B9E4-F3BDC8EB4F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75" y="376983"/>
            <a:ext cx="8331725" cy="5363417"/>
          </a:xfrm>
          <a:prstGeom prst="rect">
            <a:avLst/>
          </a:prstGeom>
        </p:spPr>
      </p:pic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1225FE77-1866-44A7-9950-8B48163A20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5740400"/>
            <a:ext cx="8825659" cy="1070816"/>
          </a:xfrm>
        </p:spPr>
        <p:txBody>
          <a:bodyPr/>
          <a:lstStyle/>
          <a:p>
            <a:r>
              <a:rPr lang="fr-FR" dirty="0"/>
              <a:t>2.	Auriez-vous l’amabilité de ne pas venir en retard la prochaine fois ?</a:t>
            </a:r>
          </a:p>
          <a:p>
            <a:r>
              <a:rPr lang="fr-FR" dirty="0"/>
              <a:t> Je vous attends déjà depuis plus d’une demi-heure.</a:t>
            </a:r>
          </a:p>
        </p:txBody>
      </p:sp>
    </p:spTree>
    <p:extLst>
      <p:ext uri="{BB962C8B-B14F-4D97-AF65-F5344CB8AC3E}">
        <p14:creationId xmlns:p14="http://schemas.microsoft.com/office/powerpoint/2010/main" val="2241269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BF7C18-DFE5-40B0-A77B-78315913225A}"/>
              </a:ext>
            </a:extLst>
          </p:cNvPr>
          <p:cNvSpPr txBox="1"/>
          <p:nvPr/>
        </p:nvSpPr>
        <p:spPr>
          <a:xfrm>
            <a:off x="292100" y="1587500"/>
            <a:ext cx="1176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375D49"/>
                </a:solidFill>
              </a:rPr>
              <a:t>.</a:t>
            </a:r>
            <a:endParaRPr lang="fr-FR" sz="3600" dirty="0">
              <a:solidFill>
                <a:srgbClr val="375D49"/>
              </a:solidFill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5C26A34A-231F-4B88-B380-3413AEF56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64" y="0"/>
            <a:ext cx="4577272" cy="6858000"/>
          </a:xfrm>
          <a:prstGeom prst="rect">
            <a:avLst/>
          </a:prstGeom>
        </p:spPr>
      </p:pic>
      <p:sp>
        <p:nvSpPr>
          <p:cNvPr id="9" name="Symbol zastępczy tekstu 8">
            <a:extLst>
              <a:ext uri="{FF2B5EF4-FFF2-40B4-BE49-F238E27FC236}">
                <a16:creationId xmlns:a16="http://schemas.microsoft.com/office/drawing/2014/main" id="{E713177A-A2B9-4844-9261-0C6A3AEB7E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10200" y="3619500"/>
            <a:ext cx="6642100" cy="1409700"/>
          </a:xfrm>
        </p:spPr>
        <p:txBody>
          <a:bodyPr/>
          <a:lstStyle/>
          <a:p>
            <a:r>
              <a:rPr lang="fr-FR" dirty="0"/>
              <a:t>3.	</a:t>
            </a:r>
            <a:r>
              <a:rPr lang="fr-FR" sz="1800" dirty="0"/>
              <a:t>Sylvie, tu pourrais ranger ta chambre ? Rappelle-toi que demain il y a des colocataires potentiels qui viennent pour voir l’appartement et il faut que tout soit en </a:t>
            </a:r>
            <a:r>
              <a:rPr lang="fr-FR" dirty="0"/>
              <a:t>ordre.</a:t>
            </a:r>
          </a:p>
        </p:txBody>
      </p:sp>
    </p:spTree>
    <p:extLst>
      <p:ext uri="{BB962C8B-B14F-4D97-AF65-F5344CB8AC3E}">
        <p14:creationId xmlns:p14="http://schemas.microsoft.com/office/powerpoint/2010/main" val="518215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EA17A875-00B4-41A9-A8E0-9F76E3FB1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821" y="247045"/>
            <a:ext cx="8273979" cy="5522881"/>
          </a:xfrm>
          <a:prstGeom prst="rect">
            <a:avLst/>
          </a:prstGeom>
        </p:spPr>
      </p:pic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F9CE7BDC-1E15-467D-9F0B-708A2E291F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5769926"/>
            <a:ext cx="8825659" cy="986473"/>
          </a:xfrm>
        </p:spPr>
        <p:txBody>
          <a:bodyPr/>
          <a:lstStyle/>
          <a:p>
            <a:r>
              <a:rPr lang="fr-FR" dirty="0"/>
              <a:t>4.	Théo, réveille-toi ! Serait-il possible que tu ne dormes pas au travail ?</a:t>
            </a:r>
          </a:p>
        </p:txBody>
      </p:sp>
    </p:spTree>
    <p:extLst>
      <p:ext uri="{BB962C8B-B14F-4D97-AF65-F5344CB8AC3E}">
        <p14:creationId xmlns:p14="http://schemas.microsoft.com/office/powerpoint/2010/main" val="3172745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F76184D5-CA3E-4482-8A77-5932FF7E4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36" y="254000"/>
            <a:ext cx="8283791" cy="5524500"/>
          </a:xfrm>
          <a:prstGeom prst="rect">
            <a:avLst/>
          </a:prstGeom>
        </p:spPr>
      </p:pic>
      <p:sp>
        <p:nvSpPr>
          <p:cNvPr id="7" name="Symbol zastępczy tekstu 6">
            <a:extLst>
              <a:ext uri="{FF2B5EF4-FFF2-40B4-BE49-F238E27FC236}">
                <a16:creationId xmlns:a16="http://schemas.microsoft.com/office/drawing/2014/main" id="{08509B13-094B-4825-8231-CFF9B1AD6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4" y="5778500"/>
            <a:ext cx="8825659" cy="1079500"/>
          </a:xfrm>
        </p:spPr>
        <p:txBody>
          <a:bodyPr/>
          <a:lstStyle/>
          <a:p>
            <a:r>
              <a:rPr lang="fr-FR" dirty="0"/>
              <a:t>5.	Tu pourrais venir me chercher à la gare ? J’arrive tard dans la nuit et les bus ne circulent pas à cette heure.</a:t>
            </a:r>
          </a:p>
        </p:txBody>
      </p:sp>
    </p:spTree>
    <p:extLst>
      <p:ext uri="{BB962C8B-B14F-4D97-AF65-F5344CB8AC3E}">
        <p14:creationId xmlns:p14="http://schemas.microsoft.com/office/powerpoint/2010/main" val="994820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BF7C18-DFE5-40B0-A77B-78315913225A}"/>
              </a:ext>
            </a:extLst>
          </p:cNvPr>
          <p:cNvSpPr txBox="1"/>
          <p:nvPr/>
        </p:nvSpPr>
        <p:spPr>
          <a:xfrm>
            <a:off x="0" y="1587500"/>
            <a:ext cx="1205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375D49"/>
                </a:solidFill>
              </a:rPr>
              <a:t>.</a:t>
            </a:r>
            <a:endParaRPr lang="fr-FR" sz="3600" dirty="0">
              <a:solidFill>
                <a:srgbClr val="375D49"/>
              </a:solidFill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AA561CF5-CFB0-4BC0-B15F-324FCCA9F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00" y="245532"/>
            <a:ext cx="8293100" cy="5528734"/>
          </a:xfrm>
          <a:prstGeom prst="rect">
            <a:avLst/>
          </a:prstGeom>
        </p:spPr>
      </p:pic>
      <p:sp>
        <p:nvSpPr>
          <p:cNvPr id="6" name="Symbol zastępczy tekstu 5">
            <a:extLst>
              <a:ext uri="{FF2B5EF4-FFF2-40B4-BE49-F238E27FC236}">
                <a16:creationId xmlns:a16="http://schemas.microsoft.com/office/drawing/2014/main" id="{2FD3ABF5-52B5-4554-A47F-76EB99AB0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154955" y="5774266"/>
            <a:ext cx="8293100" cy="1083734"/>
          </a:xfrm>
        </p:spPr>
        <p:txBody>
          <a:bodyPr/>
          <a:lstStyle/>
          <a:p>
            <a:r>
              <a:rPr lang="fr-FR" dirty="0"/>
              <a:t>6.	Chéri, voudrais-tu ranger tes vêtements dans l’armoire ? Je voudrais me reposer un petit peu sur le canapé, mais il n’y a plus de place libre.</a:t>
            </a:r>
          </a:p>
        </p:txBody>
      </p:sp>
    </p:spTree>
    <p:extLst>
      <p:ext uri="{BB962C8B-B14F-4D97-AF65-F5344CB8AC3E}">
        <p14:creationId xmlns:p14="http://schemas.microsoft.com/office/powerpoint/2010/main" val="37289069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rgbClr val="9C83C7"/>
            </a:gs>
            <a:gs pos="0">
              <a:srgbClr val="7030A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BF7C18-DFE5-40B0-A77B-78315913225A}"/>
              </a:ext>
            </a:extLst>
          </p:cNvPr>
          <p:cNvSpPr txBox="1"/>
          <p:nvPr/>
        </p:nvSpPr>
        <p:spPr>
          <a:xfrm>
            <a:off x="0" y="1587500"/>
            <a:ext cx="120523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>
                <a:solidFill>
                  <a:srgbClr val="375D49"/>
                </a:solidFill>
              </a:rPr>
              <a:t>.</a:t>
            </a:r>
            <a:endParaRPr lang="fr-FR" sz="3600" dirty="0">
              <a:solidFill>
                <a:srgbClr val="375D49"/>
              </a:solidFill>
            </a:endParaRP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5C8C3AB2-0FB7-47A3-B289-F0AB189F8B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00" y="1910665"/>
            <a:ext cx="11117800" cy="2882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3968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67</TotalTime>
  <Words>165</Words>
  <Application>Microsoft Office PowerPoint</Application>
  <PresentationFormat>Panoramiczny</PresentationFormat>
  <Paragraphs>11</Paragraphs>
  <Slides>7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7</vt:i4>
      </vt:variant>
    </vt:vector>
  </HeadingPairs>
  <TitlesOfParts>
    <vt:vector size="11" baseType="lpstr">
      <vt:lpstr>Arial</vt:lpstr>
      <vt:lpstr>Century Gothic</vt:lpstr>
      <vt:lpstr>Wingdings 3</vt:lpstr>
      <vt:lpstr>Ion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Kor. fr EB</dc:creator>
  <cp:lastModifiedBy>Kor. fr EB</cp:lastModifiedBy>
  <cp:revision>8</cp:revision>
  <dcterms:created xsi:type="dcterms:W3CDTF">2022-02-27T16:44:36Z</dcterms:created>
  <dcterms:modified xsi:type="dcterms:W3CDTF">2022-03-26T15:53:46Z</dcterms:modified>
</cp:coreProperties>
</file>